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6" r:id="rId8"/>
    <p:sldId id="257" r:id="rId9"/>
    <p:sldId id="258" r:id="rId10"/>
    <p:sldId id="259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>
        <p:scale>
          <a:sx n="114" d="100"/>
          <a:sy n="114" d="100"/>
        </p:scale>
        <p:origin x="4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4265E2-A435-6D4D-AB87-519A6C278384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C8E48D-9A39-C044-AEE7-06F7CEDA1540}">
      <dgm:prSet phldrT="[Text]"/>
      <dgm:spPr/>
      <dgm:t>
        <a:bodyPr/>
        <a:lstStyle/>
        <a:p>
          <a:r>
            <a:rPr lang="ko-KR" altLang="en-US" dirty="0" smtClean="0"/>
            <a:t>회심하지 않은 목사 공격 </a:t>
          </a:r>
          <a:r>
            <a:rPr lang="en-US" altLang="ko-KR" dirty="0" smtClean="0"/>
            <a:t>1741</a:t>
          </a:r>
          <a:endParaRPr lang="en-US" dirty="0"/>
        </a:p>
      </dgm:t>
    </dgm:pt>
    <dgm:pt modelId="{A87D53DE-958C-7A43-A23A-9BDDEF787719}" type="parTrans" cxnId="{0AB1E1C8-FD68-F54B-A74B-9172C6A2EDED}">
      <dgm:prSet/>
      <dgm:spPr/>
      <dgm:t>
        <a:bodyPr/>
        <a:lstStyle/>
        <a:p>
          <a:endParaRPr lang="en-US"/>
        </a:p>
      </dgm:t>
    </dgm:pt>
    <dgm:pt modelId="{658EC052-439E-984E-B985-C39D1F27B37E}" type="sibTrans" cxnId="{0AB1E1C8-FD68-F54B-A74B-9172C6A2EDED}">
      <dgm:prSet/>
      <dgm:spPr/>
      <dgm:t>
        <a:bodyPr/>
        <a:lstStyle/>
        <a:p>
          <a:endParaRPr lang="en-US"/>
        </a:p>
      </dgm:t>
    </dgm:pt>
    <dgm:pt modelId="{BBF7745A-2AFA-DF40-9DA1-41B6498AA184}">
      <dgm:prSet phldrT="[Text]"/>
      <dgm:spPr/>
      <dgm:t>
        <a:bodyPr/>
        <a:lstStyle/>
        <a:p>
          <a:r>
            <a:rPr lang="ko-KR" altLang="en-US" dirty="0" smtClean="0"/>
            <a:t>순회설교금지법 위반 </a:t>
          </a:r>
          <a:r>
            <a:rPr lang="en-US" altLang="ko-KR" dirty="0" smtClean="0"/>
            <a:t>1742</a:t>
          </a:r>
          <a:r>
            <a:rPr lang="ko-KR" altLang="en-US" dirty="0" smtClean="0"/>
            <a:t> </a:t>
          </a:r>
          <a:endParaRPr lang="en-US" dirty="0"/>
        </a:p>
      </dgm:t>
    </dgm:pt>
    <dgm:pt modelId="{706B983B-D3DA-2B46-8E44-918E4AAFB349}" type="parTrans" cxnId="{A804ABDF-13C5-F045-98E8-73419C6BA505}">
      <dgm:prSet/>
      <dgm:spPr/>
      <dgm:t>
        <a:bodyPr/>
        <a:lstStyle/>
        <a:p>
          <a:endParaRPr lang="en-US"/>
        </a:p>
      </dgm:t>
    </dgm:pt>
    <dgm:pt modelId="{B6A0F9E7-AA2B-F143-B440-BAD2A49A7357}" type="sibTrans" cxnId="{A804ABDF-13C5-F045-98E8-73419C6BA505}">
      <dgm:prSet/>
      <dgm:spPr/>
      <dgm:t>
        <a:bodyPr/>
        <a:lstStyle/>
        <a:p>
          <a:endParaRPr lang="en-US"/>
        </a:p>
      </dgm:t>
    </dgm:pt>
    <dgm:pt modelId="{AD39A031-5838-9E41-B750-F313DD8A8F4A}">
      <dgm:prSet phldrT="[Text]"/>
      <dgm:spPr/>
      <dgm:t>
        <a:bodyPr/>
        <a:lstStyle/>
        <a:p>
          <a:r>
            <a:rPr lang="ko-KR" altLang="en-US" dirty="0" smtClean="0"/>
            <a:t>부흥 반대 결의 </a:t>
          </a:r>
          <a:r>
            <a:rPr lang="ko-KR" altLang="en-US" dirty="0" smtClean="0"/>
            <a:t>통과 </a:t>
          </a:r>
          <a:r>
            <a:rPr lang="en-US" altLang="ko-KR" dirty="0" smtClean="0"/>
            <a:t>1743</a:t>
          </a:r>
          <a:endParaRPr lang="en-US" dirty="0"/>
        </a:p>
      </dgm:t>
    </dgm:pt>
    <dgm:pt modelId="{BCAB3BD6-F9EA-A74B-BDA0-D63B99DACDCD}" type="parTrans" cxnId="{E561D0AC-1CEB-5240-A80C-20DE44AD3753}">
      <dgm:prSet/>
      <dgm:spPr/>
      <dgm:t>
        <a:bodyPr/>
        <a:lstStyle/>
        <a:p>
          <a:endParaRPr lang="en-US"/>
        </a:p>
      </dgm:t>
    </dgm:pt>
    <dgm:pt modelId="{B60B1C6D-5EC9-CD4A-9413-F2A2D8DD9309}" type="sibTrans" cxnId="{E561D0AC-1CEB-5240-A80C-20DE44AD3753}">
      <dgm:prSet/>
      <dgm:spPr/>
      <dgm:t>
        <a:bodyPr/>
        <a:lstStyle/>
        <a:p>
          <a:endParaRPr lang="en-US"/>
        </a:p>
      </dgm:t>
    </dgm:pt>
    <dgm:pt modelId="{4C310378-C436-8446-BF7A-9A9A1BF6B199}">
      <dgm:prSet/>
      <dgm:spPr/>
      <dgm:t>
        <a:bodyPr/>
        <a:lstStyle/>
        <a:p>
          <a:r>
            <a:rPr lang="ko-KR" altLang="en-US" dirty="0" smtClean="0"/>
            <a:t>하버드대학 졸업식 부흥운동 옹호</a:t>
          </a:r>
          <a:endParaRPr lang="en-US" dirty="0"/>
        </a:p>
      </dgm:t>
    </dgm:pt>
    <dgm:pt modelId="{8B2AF9B0-6A6A-AD4B-A272-F9BCBFC75D81}" type="parTrans" cxnId="{121093DC-865D-C74F-8D5C-71CBDCEBC6A1}">
      <dgm:prSet/>
      <dgm:spPr/>
    </dgm:pt>
    <dgm:pt modelId="{AFA79584-69C8-FB47-B3A7-0FFF0EB99C4D}" type="sibTrans" cxnId="{121093DC-865D-C74F-8D5C-71CBDCEBC6A1}">
      <dgm:prSet/>
      <dgm:spPr/>
    </dgm:pt>
    <dgm:pt modelId="{1EF0863C-8968-BB40-9C2C-3F1E4CFD69DE}" type="pres">
      <dgm:prSet presAssocID="{AF4265E2-A435-6D4D-AB87-519A6C27838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470AE6-FC88-1043-815D-F32C4AC7E664}" type="pres">
      <dgm:prSet presAssocID="{AF4265E2-A435-6D4D-AB87-519A6C278384}" presName="dummyMaxCanvas" presStyleCnt="0">
        <dgm:presLayoutVars/>
      </dgm:prSet>
      <dgm:spPr/>
    </dgm:pt>
    <dgm:pt modelId="{6A62D3C4-438C-D64F-BED9-EB3915BAD9EA}" type="pres">
      <dgm:prSet presAssocID="{AF4265E2-A435-6D4D-AB87-519A6C278384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7B0A73-C5C4-D042-AF9B-98BEFCCAC662}" type="pres">
      <dgm:prSet presAssocID="{AF4265E2-A435-6D4D-AB87-519A6C278384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8512E0-30C7-8345-87D8-6C7B57829A7E}" type="pres">
      <dgm:prSet presAssocID="{AF4265E2-A435-6D4D-AB87-519A6C278384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8283A1-6B21-A64F-9605-257C3FA2D7C5}" type="pres">
      <dgm:prSet presAssocID="{AF4265E2-A435-6D4D-AB87-519A6C278384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56ACF0-BEEB-FC4C-8620-45914E4EA208}" type="pres">
      <dgm:prSet presAssocID="{AF4265E2-A435-6D4D-AB87-519A6C278384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0A8163-8D64-4147-9930-EEEDE3730C2A}" type="pres">
      <dgm:prSet presAssocID="{AF4265E2-A435-6D4D-AB87-519A6C278384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9860DD-76AC-B842-ADD9-E28754DC0A28}" type="pres">
      <dgm:prSet presAssocID="{AF4265E2-A435-6D4D-AB87-519A6C278384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5A01C9-37F7-5046-B9D7-85B97B20149E}" type="pres">
      <dgm:prSet presAssocID="{AF4265E2-A435-6D4D-AB87-519A6C278384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8AD852-27F6-9B45-A6C8-5B7C3F687168}" type="pres">
      <dgm:prSet presAssocID="{AF4265E2-A435-6D4D-AB87-519A6C278384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BA50C6-EA84-A94A-87AA-D6ED6326DC33}" type="pres">
      <dgm:prSet presAssocID="{AF4265E2-A435-6D4D-AB87-519A6C278384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BD36C-F9A6-F145-89B3-AE660BBFFD55}" type="pres">
      <dgm:prSet presAssocID="{AF4265E2-A435-6D4D-AB87-519A6C278384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951FB0-E04A-364B-8BDC-F92E7AD04378}" type="presOf" srcId="{658EC052-439E-984E-B985-C39D1F27B37E}" destId="{AA56ACF0-BEEB-FC4C-8620-45914E4EA208}" srcOrd="0" destOrd="0" presId="urn:microsoft.com/office/officeart/2005/8/layout/vProcess5"/>
    <dgm:cxn modelId="{E561D0AC-1CEB-5240-A80C-20DE44AD3753}" srcId="{AF4265E2-A435-6D4D-AB87-519A6C278384}" destId="{AD39A031-5838-9E41-B750-F313DD8A8F4A}" srcOrd="2" destOrd="0" parTransId="{BCAB3BD6-F9EA-A74B-BDA0-D63B99DACDCD}" sibTransId="{B60B1C6D-5EC9-CD4A-9413-F2A2D8DD9309}"/>
    <dgm:cxn modelId="{249D3768-6C86-C544-8069-EBAC6F8BECC8}" type="presOf" srcId="{ADC8E48D-9A39-C044-AEE7-06F7CEDA1540}" destId="{0A5A01C9-37F7-5046-B9D7-85B97B20149E}" srcOrd="1" destOrd="0" presId="urn:microsoft.com/office/officeart/2005/8/layout/vProcess5"/>
    <dgm:cxn modelId="{EDA6A9AA-0FA7-7043-A929-527326B6685D}" type="presOf" srcId="{AF4265E2-A435-6D4D-AB87-519A6C278384}" destId="{1EF0863C-8968-BB40-9C2C-3F1E4CFD69DE}" srcOrd="0" destOrd="0" presId="urn:microsoft.com/office/officeart/2005/8/layout/vProcess5"/>
    <dgm:cxn modelId="{57B0848E-CF11-0C47-A4D2-125A795554B8}" type="presOf" srcId="{B60B1C6D-5EC9-CD4A-9413-F2A2D8DD9309}" destId="{B99860DD-76AC-B842-ADD9-E28754DC0A28}" srcOrd="0" destOrd="0" presId="urn:microsoft.com/office/officeart/2005/8/layout/vProcess5"/>
    <dgm:cxn modelId="{C0907D64-566B-1741-8578-DD9370BFA886}" type="presOf" srcId="{4C310378-C436-8446-BF7A-9A9A1BF6B199}" destId="{781BD36C-F9A6-F145-89B3-AE660BBFFD55}" srcOrd="1" destOrd="0" presId="urn:microsoft.com/office/officeart/2005/8/layout/vProcess5"/>
    <dgm:cxn modelId="{8EE063F7-C9D7-084D-B1CF-03876872DBCC}" type="presOf" srcId="{ADC8E48D-9A39-C044-AEE7-06F7CEDA1540}" destId="{6A62D3C4-438C-D64F-BED9-EB3915BAD9EA}" srcOrd="0" destOrd="0" presId="urn:microsoft.com/office/officeart/2005/8/layout/vProcess5"/>
    <dgm:cxn modelId="{A804ABDF-13C5-F045-98E8-73419C6BA505}" srcId="{AF4265E2-A435-6D4D-AB87-519A6C278384}" destId="{BBF7745A-2AFA-DF40-9DA1-41B6498AA184}" srcOrd="1" destOrd="0" parTransId="{706B983B-D3DA-2B46-8E44-918E4AAFB349}" sibTransId="{B6A0F9E7-AA2B-F143-B440-BAD2A49A7357}"/>
    <dgm:cxn modelId="{C0A285BA-5D02-5C4C-8BA2-B7B3EE6D13E2}" type="presOf" srcId="{AD39A031-5838-9E41-B750-F313DD8A8F4A}" destId="{F0BA50C6-EA84-A94A-87AA-D6ED6326DC33}" srcOrd="1" destOrd="0" presId="urn:microsoft.com/office/officeart/2005/8/layout/vProcess5"/>
    <dgm:cxn modelId="{2C4AA245-A910-A947-8B22-805AA6E32722}" type="presOf" srcId="{4C310378-C436-8446-BF7A-9A9A1BF6B199}" destId="{538283A1-6B21-A64F-9605-257C3FA2D7C5}" srcOrd="0" destOrd="0" presId="urn:microsoft.com/office/officeart/2005/8/layout/vProcess5"/>
    <dgm:cxn modelId="{FAC1D29C-4BC4-F940-9B5F-2D117D704153}" type="presOf" srcId="{BBF7745A-2AFA-DF40-9DA1-41B6498AA184}" destId="{457B0A73-C5C4-D042-AF9B-98BEFCCAC662}" srcOrd="0" destOrd="0" presId="urn:microsoft.com/office/officeart/2005/8/layout/vProcess5"/>
    <dgm:cxn modelId="{121093DC-865D-C74F-8D5C-71CBDCEBC6A1}" srcId="{AF4265E2-A435-6D4D-AB87-519A6C278384}" destId="{4C310378-C436-8446-BF7A-9A9A1BF6B199}" srcOrd="3" destOrd="0" parTransId="{8B2AF9B0-6A6A-AD4B-A272-F9BCBFC75D81}" sibTransId="{AFA79584-69C8-FB47-B3A7-0FFF0EB99C4D}"/>
    <dgm:cxn modelId="{B0362FB8-1CB3-B64C-9691-CB392B2BAC07}" type="presOf" srcId="{BBF7745A-2AFA-DF40-9DA1-41B6498AA184}" destId="{FF8AD852-27F6-9B45-A6C8-5B7C3F687168}" srcOrd="1" destOrd="0" presId="urn:microsoft.com/office/officeart/2005/8/layout/vProcess5"/>
    <dgm:cxn modelId="{3E3B603A-96C6-8648-A04D-735F27E36E2B}" type="presOf" srcId="{AD39A031-5838-9E41-B750-F313DD8A8F4A}" destId="{518512E0-30C7-8345-87D8-6C7B57829A7E}" srcOrd="0" destOrd="0" presId="urn:microsoft.com/office/officeart/2005/8/layout/vProcess5"/>
    <dgm:cxn modelId="{0AB1E1C8-FD68-F54B-A74B-9172C6A2EDED}" srcId="{AF4265E2-A435-6D4D-AB87-519A6C278384}" destId="{ADC8E48D-9A39-C044-AEE7-06F7CEDA1540}" srcOrd="0" destOrd="0" parTransId="{A87D53DE-958C-7A43-A23A-9BDDEF787719}" sibTransId="{658EC052-439E-984E-B985-C39D1F27B37E}"/>
    <dgm:cxn modelId="{26D32611-BC14-DD41-AA19-842D385D5A9F}" type="presOf" srcId="{B6A0F9E7-AA2B-F143-B440-BAD2A49A7357}" destId="{890A8163-8D64-4147-9930-EEEDE3730C2A}" srcOrd="0" destOrd="0" presId="urn:microsoft.com/office/officeart/2005/8/layout/vProcess5"/>
    <dgm:cxn modelId="{86EC03A5-DB04-D64C-BE0C-F983E5AAD379}" type="presParOf" srcId="{1EF0863C-8968-BB40-9C2C-3F1E4CFD69DE}" destId="{BB470AE6-FC88-1043-815D-F32C4AC7E664}" srcOrd="0" destOrd="0" presId="urn:microsoft.com/office/officeart/2005/8/layout/vProcess5"/>
    <dgm:cxn modelId="{8386F2FE-31CA-F342-848D-05658FE1D60D}" type="presParOf" srcId="{1EF0863C-8968-BB40-9C2C-3F1E4CFD69DE}" destId="{6A62D3C4-438C-D64F-BED9-EB3915BAD9EA}" srcOrd="1" destOrd="0" presId="urn:microsoft.com/office/officeart/2005/8/layout/vProcess5"/>
    <dgm:cxn modelId="{4CD76DC7-1AB4-7F45-B550-717FDB22313A}" type="presParOf" srcId="{1EF0863C-8968-BB40-9C2C-3F1E4CFD69DE}" destId="{457B0A73-C5C4-D042-AF9B-98BEFCCAC662}" srcOrd="2" destOrd="0" presId="urn:microsoft.com/office/officeart/2005/8/layout/vProcess5"/>
    <dgm:cxn modelId="{B6DCE39A-AD1F-2C4B-AA6A-4487F97149DE}" type="presParOf" srcId="{1EF0863C-8968-BB40-9C2C-3F1E4CFD69DE}" destId="{518512E0-30C7-8345-87D8-6C7B57829A7E}" srcOrd="3" destOrd="0" presId="urn:microsoft.com/office/officeart/2005/8/layout/vProcess5"/>
    <dgm:cxn modelId="{6A1A13CB-5421-B448-991E-75E802CE8A86}" type="presParOf" srcId="{1EF0863C-8968-BB40-9C2C-3F1E4CFD69DE}" destId="{538283A1-6B21-A64F-9605-257C3FA2D7C5}" srcOrd="4" destOrd="0" presId="urn:microsoft.com/office/officeart/2005/8/layout/vProcess5"/>
    <dgm:cxn modelId="{5E72D53D-8CD1-4746-B0DB-157785DCBECC}" type="presParOf" srcId="{1EF0863C-8968-BB40-9C2C-3F1E4CFD69DE}" destId="{AA56ACF0-BEEB-FC4C-8620-45914E4EA208}" srcOrd="5" destOrd="0" presId="urn:microsoft.com/office/officeart/2005/8/layout/vProcess5"/>
    <dgm:cxn modelId="{B286E0DE-5358-FC4B-80CD-9CCE313DBD5D}" type="presParOf" srcId="{1EF0863C-8968-BB40-9C2C-3F1E4CFD69DE}" destId="{890A8163-8D64-4147-9930-EEEDE3730C2A}" srcOrd="6" destOrd="0" presId="urn:microsoft.com/office/officeart/2005/8/layout/vProcess5"/>
    <dgm:cxn modelId="{0601E514-351B-D744-A945-674A65042C58}" type="presParOf" srcId="{1EF0863C-8968-BB40-9C2C-3F1E4CFD69DE}" destId="{B99860DD-76AC-B842-ADD9-E28754DC0A28}" srcOrd="7" destOrd="0" presId="urn:microsoft.com/office/officeart/2005/8/layout/vProcess5"/>
    <dgm:cxn modelId="{B84332B1-CDA6-6B4E-BD6A-F9D1DB2F3E6C}" type="presParOf" srcId="{1EF0863C-8968-BB40-9C2C-3F1E4CFD69DE}" destId="{0A5A01C9-37F7-5046-B9D7-85B97B20149E}" srcOrd="8" destOrd="0" presId="urn:microsoft.com/office/officeart/2005/8/layout/vProcess5"/>
    <dgm:cxn modelId="{8F598498-841E-8246-8AAF-CC2A537A6A63}" type="presParOf" srcId="{1EF0863C-8968-BB40-9C2C-3F1E4CFD69DE}" destId="{FF8AD852-27F6-9B45-A6C8-5B7C3F687168}" srcOrd="9" destOrd="0" presId="urn:microsoft.com/office/officeart/2005/8/layout/vProcess5"/>
    <dgm:cxn modelId="{FA3D1340-D2B1-274F-84B4-2C084CD80F19}" type="presParOf" srcId="{1EF0863C-8968-BB40-9C2C-3F1E4CFD69DE}" destId="{F0BA50C6-EA84-A94A-87AA-D6ED6326DC33}" srcOrd="10" destOrd="0" presId="urn:microsoft.com/office/officeart/2005/8/layout/vProcess5"/>
    <dgm:cxn modelId="{4CCAC9C5-573D-5049-8CE6-2882BBA4481F}" type="presParOf" srcId="{1EF0863C-8968-BB40-9C2C-3F1E4CFD69DE}" destId="{781BD36C-F9A6-F145-89B3-AE660BBFFD55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2C98AE-0F3C-6244-B4DD-70B42A0706C6}" type="doc">
      <dgm:prSet loTypeId="urn:microsoft.com/office/officeart/2005/8/layout/hierarchy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C6F431-A68C-5D43-8200-E3F41BB987B9}">
      <dgm:prSet phldrT="[Text]"/>
      <dgm:spPr/>
      <dgm:t>
        <a:bodyPr/>
        <a:lstStyle/>
        <a:p>
          <a:r>
            <a:rPr lang="ko-KR" altLang="en-US" dirty="0" smtClean="0"/>
            <a:t>청교도 </a:t>
          </a:r>
          <a:endParaRPr lang="en-US" dirty="0"/>
        </a:p>
      </dgm:t>
    </dgm:pt>
    <dgm:pt modelId="{64D9BD77-3682-F941-BB9A-78C3248E9958}" type="parTrans" cxnId="{08996C48-3641-6643-837B-309D5A478136}">
      <dgm:prSet/>
      <dgm:spPr/>
      <dgm:t>
        <a:bodyPr/>
        <a:lstStyle/>
        <a:p>
          <a:endParaRPr lang="en-US"/>
        </a:p>
      </dgm:t>
    </dgm:pt>
    <dgm:pt modelId="{E9454E58-BB60-2D4F-9D87-2879437251BA}" type="sibTrans" cxnId="{08996C48-3641-6643-837B-309D5A478136}">
      <dgm:prSet/>
      <dgm:spPr/>
      <dgm:t>
        <a:bodyPr/>
        <a:lstStyle/>
        <a:p>
          <a:endParaRPr lang="en-US"/>
        </a:p>
      </dgm:t>
    </dgm:pt>
    <dgm:pt modelId="{3B06323E-AD54-BF40-9D96-31BC41D7F82F}">
      <dgm:prSet phldrT="[Text]"/>
      <dgm:spPr/>
      <dgm:t>
        <a:bodyPr/>
        <a:lstStyle/>
        <a:p>
          <a:r>
            <a:rPr lang="ko-KR" altLang="en-US" dirty="0" smtClean="0"/>
            <a:t>언약</a:t>
          </a:r>
        </a:p>
        <a:p>
          <a:r>
            <a:rPr lang="ko-KR" altLang="en-US" dirty="0" smtClean="0"/>
            <a:t>성경과 교리</a:t>
          </a:r>
          <a:endParaRPr lang="en-US" dirty="0"/>
        </a:p>
      </dgm:t>
    </dgm:pt>
    <dgm:pt modelId="{3E2FE9A7-106D-5540-8887-695CBAC7C9B4}" type="parTrans" cxnId="{0DA2E231-7302-B24A-85F3-E7CED7767BD3}">
      <dgm:prSet/>
      <dgm:spPr/>
      <dgm:t>
        <a:bodyPr/>
        <a:lstStyle/>
        <a:p>
          <a:endParaRPr lang="en-US"/>
        </a:p>
      </dgm:t>
    </dgm:pt>
    <dgm:pt modelId="{BE4F91CB-2EC2-AC43-A76E-1996E6291B1D}" type="sibTrans" cxnId="{0DA2E231-7302-B24A-85F3-E7CED7767BD3}">
      <dgm:prSet/>
      <dgm:spPr/>
      <dgm:t>
        <a:bodyPr/>
        <a:lstStyle/>
        <a:p>
          <a:endParaRPr lang="en-US"/>
        </a:p>
      </dgm:t>
    </dgm:pt>
    <dgm:pt modelId="{70A5BA08-9FF7-E44C-B259-27F76DF5E9BA}">
      <dgm:prSet phldrT="[Text]"/>
      <dgm:spPr/>
      <dgm:t>
        <a:bodyPr/>
        <a:lstStyle/>
        <a:p>
          <a:r>
            <a:rPr lang="ko-KR" altLang="en-US" dirty="0" smtClean="0"/>
            <a:t>삶의 전영</a:t>
          </a:r>
          <a:r>
            <a:rPr lang="ko-KR" altLang="en-US" dirty="0" smtClean="0"/>
            <a:t>역</a:t>
          </a:r>
          <a:endParaRPr lang="en-US" dirty="0"/>
        </a:p>
      </dgm:t>
    </dgm:pt>
    <dgm:pt modelId="{0ED3FC7B-CC63-C74D-B0BC-002EEAF9AD09}" type="parTrans" cxnId="{BE3A151A-3B0A-214E-8355-2AF96075587A}">
      <dgm:prSet/>
      <dgm:spPr/>
      <dgm:t>
        <a:bodyPr/>
        <a:lstStyle/>
        <a:p>
          <a:endParaRPr lang="en-US"/>
        </a:p>
      </dgm:t>
    </dgm:pt>
    <dgm:pt modelId="{B6233788-AB2B-C849-AA3D-2559F157A93E}" type="sibTrans" cxnId="{BE3A151A-3B0A-214E-8355-2AF96075587A}">
      <dgm:prSet/>
      <dgm:spPr/>
      <dgm:t>
        <a:bodyPr/>
        <a:lstStyle/>
        <a:p>
          <a:endParaRPr lang="en-US"/>
        </a:p>
      </dgm:t>
    </dgm:pt>
    <dgm:pt modelId="{FFC969F8-B5CC-584B-A51E-BD20C7E59854}">
      <dgm:prSet phldrT="[Text]"/>
      <dgm:spPr/>
      <dgm:t>
        <a:bodyPr/>
        <a:lstStyle/>
        <a:p>
          <a:r>
            <a:rPr lang="ko-KR" altLang="en-US" dirty="0" smtClean="0"/>
            <a:t>부흥</a:t>
          </a:r>
          <a:endParaRPr lang="en-US" dirty="0"/>
        </a:p>
      </dgm:t>
    </dgm:pt>
    <dgm:pt modelId="{687D474B-8D51-A44A-B5D9-22D7F3CB57C6}" type="parTrans" cxnId="{D325D68D-7AD9-BB4C-99B2-859F29776748}">
      <dgm:prSet/>
      <dgm:spPr/>
      <dgm:t>
        <a:bodyPr/>
        <a:lstStyle/>
        <a:p>
          <a:endParaRPr lang="en-US"/>
        </a:p>
      </dgm:t>
    </dgm:pt>
    <dgm:pt modelId="{04D6CA49-F617-A748-9488-362D471B4207}" type="sibTrans" cxnId="{D325D68D-7AD9-BB4C-99B2-859F29776748}">
      <dgm:prSet/>
      <dgm:spPr/>
      <dgm:t>
        <a:bodyPr/>
        <a:lstStyle/>
        <a:p>
          <a:endParaRPr lang="en-US"/>
        </a:p>
      </dgm:t>
    </dgm:pt>
    <dgm:pt modelId="{AAAE4714-EFF0-DD4B-AE8F-2BBC37F8641B}">
      <dgm:prSet phldrT="[Text]"/>
      <dgm:spPr/>
      <dgm:t>
        <a:bodyPr/>
        <a:lstStyle/>
        <a:p>
          <a:r>
            <a:rPr lang="ko-KR" altLang="en-US" dirty="0" smtClean="0"/>
            <a:t>인간의 반응 강조</a:t>
          </a:r>
          <a:endParaRPr lang="en-US" dirty="0"/>
        </a:p>
      </dgm:t>
    </dgm:pt>
    <dgm:pt modelId="{7EA391E3-E662-5442-9F02-6B22B225B380}" type="parTrans" cxnId="{43FCA83B-9727-7C4E-92E3-28E2AB2702CF}">
      <dgm:prSet/>
      <dgm:spPr/>
      <dgm:t>
        <a:bodyPr/>
        <a:lstStyle/>
        <a:p>
          <a:endParaRPr lang="en-US"/>
        </a:p>
      </dgm:t>
    </dgm:pt>
    <dgm:pt modelId="{9D832800-7EFF-0D4E-81E3-55CC26143F29}" type="sibTrans" cxnId="{43FCA83B-9727-7C4E-92E3-28E2AB2702CF}">
      <dgm:prSet/>
      <dgm:spPr/>
      <dgm:t>
        <a:bodyPr/>
        <a:lstStyle/>
        <a:p>
          <a:endParaRPr lang="en-US"/>
        </a:p>
      </dgm:t>
    </dgm:pt>
    <dgm:pt modelId="{83B6A26B-4E0B-544A-A000-DD450626D58C}">
      <dgm:prSet phldrT="[Text]"/>
      <dgm:spPr/>
      <dgm:t>
        <a:bodyPr/>
        <a:lstStyle/>
        <a:p>
          <a:r>
            <a:rPr lang="ko-KR" altLang="en-US" dirty="0" smtClean="0"/>
            <a:t>체험과 그 열매강조</a:t>
          </a:r>
          <a:endParaRPr lang="en-US" dirty="0"/>
        </a:p>
      </dgm:t>
    </dgm:pt>
    <dgm:pt modelId="{A361CDC6-913F-D748-818A-4818B343F8EE}" type="parTrans" cxnId="{A1B45561-C6EA-1549-9D2D-8D8878CD2396}">
      <dgm:prSet/>
      <dgm:spPr/>
      <dgm:t>
        <a:bodyPr/>
        <a:lstStyle/>
        <a:p>
          <a:endParaRPr lang="en-US"/>
        </a:p>
      </dgm:t>
    </dgm:pt>
    <dgm:pt modelId="{9D00C89D-3F1F-6C4D-82AD-A04AADAAE4BD}" type="sibTrans" cxnId="{A1B45561-C6EA-1549-9D2D-8D8878CD2396}">
      <dgm:prSet/>
      <dgm:spPr/>
      <dgm:t>
        <a:bodyPr/>
        <a:lstStyle/>
        <a:p>
          <a:endParaRPr lang="en-US"/>
        </a:p>
      </dgm:t>
    </dgm:pt>
    <dgm:pt modelId="{F627ED90-7F45-7546-9CF8-F2B1C344E2B5}" type="pres">
      <dgm:prSet presAssocID="{B02C98AE-0F3C-6244-B4DD-70B42A0706C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9F4C7F8-4161-6C4F-9BB7-352478E9B754}" type="pres">
      <dgm:prSet presAssocID="{35C6F431-A68C-5D43-8200-E3F41BB987B9}" presName="root" presStyleCnt="0"/>
      <dgm:spPr/>
    </dgm:pt>
    <dgm:pt modelId="{40E45FD9-07F2-CC48-8CEE-4964473A318A}" type="pres">
      <dgm:prSet presAssocID="{35C6F431-A68C-5D43-8200-E3F41BB987B9}" presName="rootComposite" presStyleCnt="0"/>
      <dgm:spPr/>
    </dgm:pt>
    <dgm:pt modelId="{1FCD1026-7039-A540-B34D-30455A27CAF2}" type="pres">
      <dgm:prSet presAssocID="{35C6F431-A68C-5D43-8200-E3F41BB987B9}" presName="rootText" presStyleLbl="node1" presStyleIdx="0" presStyleCnt="2"/>
      <dgm:spPr/>
      <dgm:t>
        <a:bodyPr/>
        <a:lstStyle/>
        <a:p>
          <a:endParaRPr lang="en-US"/>
        </a:p>
      </dgm:t>
    </dgm:pt>
    <dgm:pt modelId="{86913A8E-AF9C-A549-8847-3F8E44A6CDA1}" type="pres">
      <dgm:prSet presAssocID="{35C6F431-A68C-5D43-8200-E3F41BB987B9}" presName="rootConnector" presStyleLbl="node1" presStyleIdx="0" presStyleCnt="2"/>
      <dgm:spPr/>
    </dgm:pt>
    <dgm:pt modelId="{91F983AC-CB70-544F-A669-39BF0A8AA15E}" type="pres">
      <dgm:prSet presAssocID="{35C6F431-A68C-5D43-8200-E3F41BB987B9}" presName="childShape" presStyleCnt="0"/>
      <dgm:spPr/>
    </dgm:pt>
    <dgm:pt modelId="{4CC55DF2-C07A-E74A-87E2-E173993F36E1}" type="pres">
      <dgm:prSet presAssocID="{3E2FE9A7-106D-5540-8887-695CBAC7C9B4}" presName="Name13" presStyleLbl="parChTrans1D2" presStyleIdx="0" presStyleCnt="4"/>
      <dgm:spPr/>
    </dgm:pt>
    <dgm:pt modelId="{AB6AA369-D7AC-0D44-ACF8-FF5AD3789E90}" type="pres">
      <dgm:prSet presAssocID="{3B06323E-AD54-BF40-9D96-31BC41D7F82F}" presName="childText" presStyleLbl="bgAcc1" presStyleIdx="0" presStyleCnt="4">
        <dgm:presLayoutVars>
          <dgm:bulletEnabled val="1"/>
        </dgm:presLayoutVars>
      </dgm:prSet>
      <dgm:spPr/>
    </dgm:pt>
    <dgm:pt modelId="{3D377A79-F60C-3E44-A334-93D3B9F7A2FC}" type="pres">
      <dgm:prSet presAssocID="{0ED3FC7B-CC63-C74D-B0BC-002EEAF9AD09}" presName="Name13" presStyleLbl="parChTrans1D2" presStyleIdx="1" presStyleCnt="4"/>
      <dgm:spPr/>
    </dgm:pt>
    <dgm:pt modelId="{B4850000-3629-704A-838B-96B7A2BC9B7E}" type="pres">
      <dgm:prSet presAssocID="{70A5BA08-9FF7-E44C-B259-27F76DF5E9BA}" presName="childText" presStyleLbl="bgAcc1" presStyleIdx="1" presStyleCnt="4">
        <dgm:presLayoutVars>
          <dgm:bulletEnabled val="1"/>
        </dgm:presLayoutVars>
      </dgm:prSet>
      <dgm:spPr/>
    </dgm:pt>
    <dgm:pt modelId="{839E8F32-4551-524B-8C4B-CCC23FED17B8}" type="pres">
      <dgm:prSet presAssocID="{FFC969F8-B5CC-584B-A51E-BD20C7E59854}" presName="root" presStyleCnt="0"/>
      <dgm:spPr/>
    </dgm:pt>
    <dgm:pt modelId="{CF4769B4-2245-024F-AA22-0EA00A2AB1DC}" type="pres">
      <dgm:prSet presAssocID="{FFC969F8-B5CC-584B-A51E-BD20C7E59854}" presName="rootComposite" presStyleCnt="0"/>
      <dgm:spPr/>
    </dgm:pt>
    <dgm:pt modelId="{0F348398-2238-8046-A40E-0D6F87B30C9C}" type="pres">
      <dgm:prSet presAssocID="{FFC969F8-B5CC-584B-A51E-BD20C7E59854}" presName="rootText" presStyleLbl="node1" presStyleIdx="1" presStyleCnt="2"/>
      <dgm:spPr/>
    </dgm:pt>
    <dgm:pt modelId="{958D4790-5B9E-2141-AA38-34DC1C69E7BE}" type="pres">
      <dgm:prSet presAssocID="{FFC969F8-B5CC-584B-A51E-BD20C7E59854}" presName="rootConnector" presStyleLbl="node1" presStyleIdx="1" presStyleCnt="2"/>
      <dgm:spPr/>
    </dgm:pt>
    <dgm:pt modelId="{2EE2EF29-BCBB-A24F-8C34-F1BC84D64872}" type="pres">
      <dgm:prSet presAssocID="{FFC969F8-B5CC-584B-A51E-BD20C7E59854}" presName="childShape" presStyleCnt="0"/>
      <dgm:spPr/>
    </dgm:pt>
    <dgm:pt modelId="{88549DA6-98C3-DC43-9E73-2324E0AE2A47}" type="pres">
      <dgm:prSet presAssocID="{7EA391E3-E662-5442-9F02-6B22B225B380}" presName="Name13" presStyleLbl="parChTrans1D2" presStyleIdx="2" presStyleCnt="4"/>
      <dgm:spPr/>
    </dgm:pt>
    <dgm:pt modelId="{62276007-30D1-2D4F-8036-F5B05FA4B807}" type="pres">
      <dgm:prSet presAssocID="{AAAE4714-EFF0-DD4B-AE8F-2BBC37F8641B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DD0ECC-CB08-E14D-B80B-C3EF7488E049}" type="pres">
      <dgm:prSet presAssocID="{A361CDC6-913F-D748-818A-4818B343F8EE}" presName="Name13" presStyleLbl="parChTrans1D2" presStyleIdx="3" presStyleCnt="4"/>
      <dgm:spPr/>
    </dgm:pt>
    <dgm:pt modelId="{4C4E856F-6790-FE45-B880-67B824475A2B}" type="pres">
      <dgm:prSet presAssocID="{83B6A26B-4E0B-544A-A000-DD450626D58C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B45561-C6EA-1549-9D2D-8D8878CD2396}" srcId="{FFC969F8-B5CC-584B-A51E-BD20C7E59854}" destId="{83B6A26B-4E0B-544A-A000-DD450626D58C}" srcOrd="1" destOrd="0" parTransId="{A361CDC6-913F-D748-818A-4818B343F8EE}" sibTransId="{9D00C89D-3F1F-6C4D-82AD-A04AADAAE4BD}"/>
    <dgm:cxn modelId="{3E3D1BE1-D502-F248-9F12-36F1D9002CEC}" type="presOf" srcId="{35C6F431-A68C-5D43-8200-E3F41BB987B9}" destId="{1FCD1026-7039-A540-B34D-30455A27CAF2}" srcOrd="0" destOrd="0" presId="urn:microsoft.com/office/officeart/2005/8/layout/hierarchy3"/>
    <dgm:cxn modelId="{D6FF3E5E-7CEB-ED47-BB41-504A0141EF9B}" type="presOf" srcId="{7EA391E3-E662-5442-9F02-6B22B225B380}" destId="{88549DA6-98C3-DC43-9E73-2324E0AE2A47}" srcOrd="0" destOrd="0" presId="urn:microsoft.com/office/officeart/2005/8/layout/hierarchy3"/>
    <dgm:cxn modelId="{16A6CD11-927F-1C40-9D13-5191472EE531}" type="presOf" srcId="{B02C98AE-0F3C-6244-B4DD-70B42A0706C6}" destId="{F627ED90-7F45-7546-9CF8-F2B1C344E2B5}" srcOrd="0" destOrd="0" presId="urn:microsoft.com/office/officeart/2005/8/layout/hierarchy3"/>
    <dgm:cxn modelId="{0DA2E231-7302-B24A-85F3-E7CED7767BD3}" srcId="{35C6F431-A68C-5D43-8200-E3F41BB987B9}" destId="{3B06323E-AD54-BF40-9D96-31BC41D7F82F}" srcOrd="0" destOrd="0" parTransId="{3E2FE9A7-106D-5540-8887-695CBAC7C9B4}" sibTransId="{BE4F91CB-2EC2-AC43-A76E-1996E6291B1D}"/>
    <dgm:cxn modelId="{2DAF8B7A-48DE-9E4E-9DD5-1119D5EFE7A1}" type="presOf" srcId="{AAAE4714-EFF0-DD4B-AE8F-2BBC37F8641B}" destId="{62276007-30D1-2D4F-8036-F5B05FA4B807}" srcOrd="0" destOrd="0" presId="urn:microsoft.com/office/officeart/2005/8/layout/hierarchy3"/>
    <dgm:cxn modelId="{0F9013C4-2D00-FF45-85F4-DCDBDE1C51DC}" type="presOf" srcId="{FFC969F8-B5CC-584B-A51E-BD20C7E59854}" destId="{0F348398-2238-8046-A40E-0D6F87B30C9C}" srcOrd="0" destOrd="0" presId="urn:microsoft.com/office/officeart/2005/8/layout/hierarchy3"/>
    <dgm:cxn modelId="{08996C48-3641-6643-837B-309D5A478136}" srcId="{B02C98AE-0F3C-6244-B4DD-70B42A0706C6}" destId="{35C6F431-A68C-5D43-8200-E3F41BB987B9}" srcOrd="0" destOrd="0" parTransId="{64D9BD77-3682-F941-BB9A-78C3248E9958}" sibTransId="{E9454E58-BB60-2D4F-9D87-2879437251BA}"/>
    <dgm:cxn modelId="{F5988A61-3707-4144-A9D8-00CF11080368}" type="presOf" srcId="{0ED3FC7B-CC63-C74D-B0BC-002EEAF9AD09}" destId="{3D377A79-F60C-3E44-A334-93D3B9F7A2FC}" srcOrd="0" destOrd="0" presId="urn:microsoft.com/office/officeart/2005/8/layout/hierarchy3"/>
    <dgm:cxn modelId="{AF0E1FB2-7D51-5E4A-85F8-093E0BB6A94D}" type="presOf" srcId="{FFC969F8-B5CC-584B-A51E-BD20C7E59854}" destId="{958D4790-5B9E-2141-AA38-34DC1C69E7BE}" srcOrd="1" destOrd="0" presId="urn:microsoft.com/office/officeart/2005/8/layout/hierarchy3"/>
    <dgm:cxn modelId="{4FC01D1C-8DCF-AA43-8447-AF2763776042}" type="presOf" srcId="{83B6A26B-4E0B-544A-A000-DD450626D58C}" destId="{4C4E856F-6790-FE45-B880-67B824475A2B}" srcOrd="0" destOrd="0" presId="urn:microsoft.com/office/officeart/2005/8/layout/hierarchy3"/>
    <dgm:cxn modelId="{D325D68D-7AD9-BB4C-99B2-859F29776748}" srcId="{B02C98AE-0F3C-6244-B4DD-70B42A0706C6}" destId="{FFC969F8-B5CC-584B-A51E-BD20C7E59854}" srcOrd="1" destOrd="0" parTransId="{687D474B-8D51-A44A-B5D9-22D7F3CB57C6}" sibTransId="{04D6CA49-F617-A748-9488-362D471B4207}"/>
    <dgm:cxn modelId="{43FCA83B-9727-7C4E-92E3-28E2AB2702CF}" srcId="{FFC969F8-B5CC-584B-A51E-BD20C7E59854}" destId="{AAAE4714-EFF0-DD4B-AE8F-2BBC37F8641B}" srcOrd="0" destOrd="0" parTransId="{7EA391E3-E662-5442-9F02-6B22B225B380}" sibTransId="{9D832800-7EFF-0D4E-81E3-55CC26143F29}"/>
    <dgm:cxn modelId="{BC3CCA90-B932-1049-B189-0AF6F6861CEF}" type="presOf" srcId="{3B06323E-AD54-BF40-9D96-31BC41D7F82F}" destId="{AB6AA369-D7AC-0D44-ACF8-FF5AD3789E90}" srcOrd="0" destOrd="0" presId="urn:microsoft.com/office/officeart/2005/8/layout/hierarchy3"/>
    <dgm:cxn modelId="{1B2D59F2-D325-2D4F-B89C-9CDDAA60E47E}" type="presOf" srcId="{70A5BA08-9FF7-E44C-B259-27F76DF5E9BA}" destId="{B4850000-3629-704A-838B-96B7A2BC9B7E}" srcOrd="0" destOrd="0" presId="urn:microsoft.com/office/officeart/2005/8/layout/hierarchy3"/>
    <dgm:cxn modelId="{BE3A151A-3B0A-214E-8355-2AF96075587A}" srcId="{35C6F431-A68C-5D43-8200-E3F41BB987B9}" destId="{70A5BA08-9FF7-E44C-B259-27F76DF5E9BA}" srcOrd="1" destOrd="0" parTransId="{0ED3FC7B-CC63-C74D-B0BC-002EEAF9AD09}" sibTransId="{B6233788-AB2B-C849-AA3D-2559F157A93E}"/>
    <dgm:cxn modelId="{D04DAB09-123B-1740-8A63-36CDFFE7B795}" type="presOf" srcId="{35C6F431-A68C-5D43-8200-E3F41BB987B9}" destId="{86913A8E-AF9C-A549-8847-3F8E44A6CDA1}" srcOrd="1" destOrd="0" presId="urn:microsoft.com/office/officeart/2005/8/layout/hierarchy3"/>
    <dgm:cxn modelId="{D3862637-F7BC-6344-925C-B97CD64675F4}" type="presOf" srcId="{A361CDC6-913F-D748-818A-4818B343F8EE}" destId="{98DD0ECC-CB08-E14D-B80B-C3EF7488E049}" srcOrd="0" destOrd="0" presId="urn:microsoft.com/office/officeart/2005/8/layout/hierarchy3"/>
    <dgm:cxn modelId="{9AD6AA93-038D-2345-AC79-9F83F2E11E5A}" type="presOf" srcId="{3E2FE9A7-106D-5540-8887-695CBAC7C9B4}" destId="{4CC55DF2-C07A-E74A-87E2-E173993F36E1}" srcOrd="0" destOrd="0" presId="urn:microsoft.com/office/officeart/2005/8/layout/hierarchy3"/>
    <dgm:cxn modelId="{6D8ABEF9-C15C-5C4C-A324-38640A32AAE1}" type="presParOf" srcId="{F627ED90-7F45-7546-9CF8-F2B1C344E2B5}" destId="{B9F4C7F8-4161-6C4F-9BB7-352478E9B754}" srcOrd="0" destOrd="0" presId="urn:microsoft.com/office/officeart/2005/8/layout/hierarchy3"/>
    <dgm:cxn modelId="{B4C07E68-1F56-F545-864F-A2E82B6BE52D}" type="presParOf" srcId="{B9F4C7F8-4161-6C4F-9BB7-352478E9B754}" destId="{40E45FD9-07F2-CC48-8CEE-4964473A318A}" srcOrd="0" destOrd="0" presId="urn:microsoft.com/office/officeart/2005/8/layout/hierarchy3"/>
    <dgm:cxn modelId="{C31BBCE0-6CE4-3641-AB78-927A71138BE2}" type="presParOf" srcId="{40E45FD9-07F2-CC48-8CEE-4964473A318A}" destId="{1FCD1026-7039-A540-B34D-30455A27CAF2}" srcOrd="0" destOrd="0" presId="urn:microsoft.com/office/officeart/2005/8/layout/hierarchy3"/>
    <dgm:cxn modelId="{1F0C4925-5F13-5C4B-AAB2-8094FEB5C6ED}" type="presParOf" srcId="{40E45FD9-07F2-CC48-8CEE-4964473A318A}" destId="{86913A8E-AF9C-A549-8847-3F8E44A6CDA1}" srcOrd="1" destOrd="0" presId="urn:microsoft.com/office/officeart/2005/8/layout/hierarchy3"/>
    <dgm:cxn modelId="{649B5503-3BCD-F648-84F5-458569E92C23}" type="presParOf" srcId="{B9F4C7F8-4161-6C4F-9BB7-352478E9B754}" destId="{91F983AC-CB70-544F-A669-39BF0A8AA15E}" srcOrd="1" destOrd="0" presId="urn:microsoft.com/office/officeart/2005/8/layout/hierarchy3"/>
    <dgm:cxn modelId="{54EA9CC7-E621-714B-B32A-54927AF1FC00}" type="presParOf" srcId="{91F983AC-CB70-544F-A669-39BF0A8AA15E}" destId="{4CC55DF2-C07A-E74A-87E2-E173993F36E1}" srcOrd="0" destOrd="0" presId="urn:microsoft.com/office/officeart/2005/8/layout/hierarchy3"/>
    <dgm:cxn modelId="{97487887-9882-EE4A-9DF7-91DEEBC62B71}" type="presParOf" srcId="{91F983AC-CB70-544F-A669-39BF0A8AA15E}" destId="{AB6AA369-D7AC-0D44-ACF8-FF5AD3789E90}" srcOrd="1" destOrd="0" presId="urn:microsoft.com/office/officeart/2005/8/layout/hierarchy3"/>
    <dgm:cxn modelId="{4C59E660-81EF-A440-A510-0FC8212E1516}" type="presParOf" srcId="{91F983AC-CB70-544F-A669-39BF0A8AA15E}" destId="{3D377A79-F60C-3E44-A334-93D3B9F7A2FC}" srcOrd="2" destOrd="0" presId="urn:microsoft.com/office/officeart/2005/8/layout/hierarchy3"/>
    <dgm:cxn modelId="{CC37B97E-82AC-0341-A3FA-275A75F75B2F}" type="presParOf" srcId="{91F983AC-CB70-544F-A669-39BF0A8AA15E}" destId="{B4850000-3629-704A-838B-96B7A2BC9B7E}" srcOrd="3" destOrd="0" presId="urn:microsoft.com/office/officeart/2005/8/layout/hierarchy3"/>
    <dgm:cxn modelId="{0C09BF78-D7B3-6A4E-936A-820FCB7D393B}" type="presParOf" srcId="{F627ED90-7F45-7546-9CF8-F2B1C344E2B5}" destId="{839E8F32-4551-524B-8C4B-CCC23FED17B8}" srcOrd="1" destOrd="0" presId="urn:microsoft.com/office/officeart/2005/8/layout/hierarchy3"/>
    <dgm:cxn modelId="{299CE3CB-D0CB-D64D-9E74-96188F22ED32}" type="presParOf" srcId="{839E8F32-4551-524B-8C4B-CCC23FED17B8}" destId="{CF4769B4-2245-024F-AA22-0EA00A2AB1DC}" srcOrd="0" destOrd="0" presId="urn:microsoft.com/office/officeart/2005/8/layout/hierarchy3"/>
    <dgm:cxn modelId="{AAD1E055-F8F1-DB4F-A8D6-B4E7132946BF}" type="presParOf" srcId="{CF4769B4-2245-024F-AA22-0EA00A2AB1DC}" destId="{0F348398-2238-8046-A40E-0D6F87B30C9C}" srcOrd="0" destOrd="0" presId="urn:microsoft.com/office/officeart/2005/8/layout/hierarchy3"/>
    <dgm:cxn modelId="{A0984664-07DD-F544-B9C9-F3436867377A}" type="presParOf" srcId="{CF4769B4-2245-024F-AA22-0EA00A2AB1DC}" destId="{958D4790-5B9E-2141-AA38-34DC1C69E7BE}" srcOrd="1" destOrd="0" presId="urn:microsoft.com/office/officeart/2005/8/layout/hierarchy3"/>
    <dgm:cxn modelId="{DFC4EAC2-91D4-9946-8770-F7CEC98268B9}" type="presParOf" srcId="{839E8F32-4551-524B-8C4B-CCC23FED17B8}" destId="{2EE2EF29-BCBB-A24F-8C34-F1BC84D64872}" srcOrd="1" destOrd="0" presId="urn:microsoft.com/office/officeart/2005/8/layout/hierarchy3"/>
    <dgm:cxn modelId="{8936F733-139A-7447-824F-2EBA90FC173C}" type="presParOf" srcId="{2EE2EF29-BCBB-A24F-8C34-F1BC84D64872}" destId="{88549DA6-98C3-DC43-9E73-2324E0AE2A47}" srcOrd="0" destOrd="0" presId="urn:microsoft.com/office/officeart/2005/8/layout/hierarchy3"/>
    <dgm:cxn modelId="{AF543BF7-3620-A549-98D3-0FE4E97BAB1A}" type="presParOf" srcId="{2EE2EF29-BCBB-A24F-8C34-F1BC84D64872}" destId="{62276007-30D1-2D4F-8036-F5B05FA4B807}" srcOrd="1" destOrd="0" presId="urn:microsoft.com/office/officeart/2005/8/layout/hierarchy3"/>
    <dgm:cxn modelId="{DB02F232-15C4-D445-ACC8-3F4D0905F553}" type="presParOf" srcId="{2EE2EF29-BCBB-A24F-8C34-F1BC84D64872}" destId="{98DD0ECC-CB08-E14D-B80B-C3EF7488E049}" srcOrd="2" destOrd="0" presId="urn:microsoft.com/office/officeart/2005/8/layout/hierarchy3"/>
    <dgm:cxn modelId="{AB7E43E9-BDE7-E048-BBFB-B81C15E78B23}" type="presParOf" srcId="{2EE2EF29-BCBB-A24F-8C34-F1BC84D64872}" destId="{4C4E856F-6790-FE45-B880-67B824475A2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2D3C4-438C-D64F-BED9-EB3915BAD9EA}">
      <dsp:nvSpPr>
        <dsp:cNvPr id="0" name=""/>
        <dsp:cNvSpPr/>
      </dsp:nvSpPr>
      <dsp:spPr>
        <a:xfrm>
          <a:off x="0" y="0"/>
          <a:ext cx="7691120" cy="7917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/>
            <a:t>회심하지 않은 목사 공격 </a:t>
          </a:r>
          <a:r>
            <a:rPr lang="en-US" altLang="ko-KR" sz="3200" kern="1200" dirty="0" smtClean="0"/>
            <a:t>1741</a:t>
          </a:r>
          <a:endParaRPr lang="en-US" sz="3200" kern="1200" dirty="0"/>
        </a:p>
      </dsp:txBody>
      <dsp:txXfrm>
        <a:off x="23190" y="23190"/>
        <a:ext cx="6769856" cy="745369"/>
      </dsp:txXfrm>
    </dsp:sp>
    <dsp:sp modelId="{457B0A73-C5C4-D042-AF9B-98BEFCCAC662}">
      <dsp:nvSpPr>
        <dsp:cNvPr id="0" name=""/>
        <dsp:cNvSpPr/>
      </dsp:nvSpPr>
      <dsp:spPr>
        <a:xfrm>
          <a:off x="644131" y="935704"/>
          <a:ext cx="7691120" cy="7917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/>
            <a:t>순회설교금지법 위반 </a:t>
          </a:r>
          <a:r>
            <a:rPr lang="en-US" altLang="ko-KR" sz="3200" kern="1200" dirty="0" smtClean="0"/>
            <a:t>1742</a:t>
          </a:r>
          <a:r>
            <a:rPr lang="ko-KR" altLang="en-US" sz="3200" kern="1200" dirty="0" smtClean="0"/>
            <a:t> </a:t>
          </a:r>
          <a:endParaRPr lang="en-US" sz="3200" kern="1200" dirty="0"/>
        </a:p>
      </dsp:txBody>
      <dsp:txXfrm>
        <a:off x="667321" y="958894"/>
        <a:ext cx="6485971" cy="745369"/>
      </dsp:txXfrm>
    </dsp:sp>
    <dsp:sp modelId="{518512E0-30C7-8345-87D8-6C7B57829A7E}">
      <dsp:nvSpPr>
        <dsp:cNvPr id="0" name=""/>
        <dsp:cNvSpPr/>
      </dsp:nvSpPr>
      <dsp:spPr>
        <a:xfrm>
          <a:off x="1278648" y="1871408"/>
          <a:ext cx="7691120" cy="7917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/>
            <a:t>부흥 반대 결의 </a:t>
          </a:r>
          <a:r>
            <a:rPr lang="ko-KR" altLang="en-US" sz="3200" kern="1200" dirty="0" smtClean="0"/>
            <a:t>통과 </a:t>
          </a:r>
          <a:r>
            <a:rPr lang="en-US" altLang="ko-KR" sz="3200" kern="1200" dirty="0" smtClean="0"/>
            <a:t>1743</a:t>
          </a:r>
          <a:endParaRPr lang="en-US" sz="3200" kern="1200" dirty="0"/>
        </a:p>
      </dsp:txBody>
      <dsp:txXfrm>
        <a:off x="1301838" y="1894598"/>
        <a:ext cx="6495585" cy="745369"/>
      </dsp:txXfrm>
    </dsp:sp>
    <dsp:sp modelId="{538283A1-6B21-A64F-9605-257C3FA2D7C5}">
      <dsp:nvSpPr>
        <dsp:cNvPr id="0" name=""/>
        <dsp:cNvSpPr/>
      </dsp:nvSpPr>
      <dsp:spPr>
        <a:xfrm>
          <a:off x="1922780" y="2807113"/>
          <a:ext cx="7691120" cy="7917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200" kern="1200" dirty="0" smtClean="0"/>
            <a:t>하버드대학 졸업식 부흥운동 옹호</a:t>
          </a:r>
          <a:endParaRPr lang="en-US" sz="3200" kern="1200" dirty="0"/>
        </a:p>
      </dsp:txBody>
      <dsp:txXfrm>
        <a:off x="1945970" y="2830303"/>
        <a:ext cx="6485971" cy="745369"/>
      </dsp:txXfrm>
    </dsp:sp>
    <dsp:sp modelId="{AA56ACF0-BEEB-FC4C-8620-45914E4EA208}">
      <dsp:nvSpPr>
        <dsp:cNvPr id="0" name=""/>
        <dsp:cNvSpPr/>
      </dsp:nvSpPr>
      <dsp:spPr>
        <a:xfrm>
          <a:off x="7176482" y="606408"/>
          <a:ext cx="514637" cy="5146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7292275" y="606408"/>
        <a:ext cx="283051" cy="387264"/>
      </dsp:txXfrm>
    </dsp:sp>
    <dsp:sp modelId="{890A8163-8D64-4147-9930-EEEDE3730C2A}">
      <dsp:nvSpPr>
        <dsp:cNvPr id="0" name=""/>
        <dsp:cNvSpPr/>
      </dsp:nvSpPr>
      <dsp:spPr>
        <a:xfrm>
          <a:off x="7820613" y="1542112"/>
          <a:ext cx="514637" cy="5146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7936406" y="1542112"/>
        <a:ext cx="283051" cy="387264"/>
      </dsp:txXfrm>
    </dsp:sp>
    <dsp:sp modelId="{B99860DD-76AC-B842-ADD9-E28754DC0A28}">
      <dsp:nvSpPr>
        <dsp:cNvPr id="0" name=""/>
        <dsp:cNvSpPr/>
      </dsp:nvSpPr>
      <dsp:spPr>
        <a:xfrm>
          <a:off x="8455131" y="2477817"/>
          <a:ext cx="514637" cy="5146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8570924" y="2477817"/>
        <a:ext cx="283051" cy="3872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CD1026-7039-A540-B34D-30455A27CAF2}">
      <dsp:nvSpPr>
        <dsp:cNvPr id="0" name=""/>
        <dsp:cNvSpPr/>
      </dsp:nvSpPr>
      <dsp:spPr>
        <a:xfrm>
          <a:off x="2493840" y="345"/>
          <a:ext cx="2056097" cy="10280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700" kern="1200" dirty="0" smtClean="0"/>
            <a:t>청교도 </a:t>
          </a:r>
          <a:endParaRPr lang="en-US" sz="4700" kern="1200" dirty="0"/>
        </a:p>
      </dsp:txBody>
      <dsp:txXfrm>
        <a:off x="2523950" y="30455"/>
        <a:ext cx="1995877" cy="967828"/>
      </dsp:txXfrm>
    </dsp:sp>
    <dsp:sp modelId="{4CC55DF2-C07A-E74A-87E2-E173993F36E1}">
      <dsp:nvSpPr>
        <dsp:cNvPr id="0" name=""/>
        <dsp:cNvSpPr/>
      </dsp:nvSpPr>
      <dsp:spPr>
        <a:xfrm>
          <a:off x="2699449" y="1028394"/>
          <a:ext cx="205609" cy="771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1036"/>
              </a:lnTo>
              <a:lnTo>
                <a:pt x="205609" y="77103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6AA369-D7AC-0D44-ACF8-FF5AD3789E90}">
      <dsp:nvSpPr>
        <dsp:cNvPr id="0" name=""/>
        <dsp:cNvSpPr/>
      </dsp:nvSpPr>
      <dsp:spPr>
        <a:xfrm>
          <a:off x="2905059" y="1285407"/>
          <a:ext cx="1644878" cy="1028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언약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성경과 교리</a:t>
          </a:r>
          <a:endParaRPr lang="en-US" sz="2200" kern="1200" dirty="0"/>
        </a:p>
      </dsp:txBody>
      <dsp:txXfrm>
        <a:off x="2935169" y="1315517"/>
        <a:ext cx="1584658" cy="967828"/>
      </dsp:txXfrm>
    </dsp:sp>
    <dsp:sp modelId="{3D377A79-F60C-3E44-A334-93D3B9F7A2FC}">
      <dsp:nvSpPr>
        <dsp:cNvPr id="0" name=""/>
        <dsp:cNvSpPr/>
      </dsp:nvSpPr>
      <dsp:spPr>
        <a:xfrm>
          <a:off x="2699449" y="1028394"/>
          <a:ext cx="205609" cy="2056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6097"/>
              </a:lnTo>
              <a:lnTo>
                <a:pt x="205609" y="205609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50000-3629-704A-838B-96B7A2BC9B7E}">
      <dsp:nvSpPr>
        <dsp:cNvPr id="0" name=""/>
        <dsp:cNvSpPr/>
      </dsp:nvSpPr>
      <dsp:spPr>
        <a:xfrm>
          <a:off x="2905059" y="2570468"/>
          <a:ext cx="1644878" cy="1028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삶의 전영</a:t>
          </a:r>
          <a:r>
            <a:rPr lang="ko-KR" altLang="en-US" sz="2200" kern="1200" dirty="0" smtClean="0"/>
            <a:t>역</a:t>
          </a:r>
          <a:endParaRPr lang="en-US" sz="2200" kern="1200" dirty="0"/>
        </a:p>
      </dsp:txBody>
      <dsp:txXfrm>
        <a:off x="2935169" y="2600578"/>
        <a:ext cx="1584658" cy="967828"/>
      </dsp:txXfrm>
    </dsp:sp>
    <dsp:sp modelId="{0F348398-2238-8046-A40E-0D6F87B30C9C}">
      <dsp:nvSpPr>
        <dsp:cNvPr id="0" name=""/>
        <dsp:cNvSpPr/>
      </dsp:nvSpPr>
      <dsp:spPr>
        <a:xfrm>
          <a:off x="5063962" y="345"/>
          <a:ext cx="2056097" cy="10280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700" kern="1200" dirty="0" smtClean="0"/>
            <a:t>부흥</a:t>
          </a:r>
          <a:endParaRPr lang="en-US" sz="4700" kern="1200" dirty="0"/>
        </a:p>
      </dsp:txBody>
      <dsp:txXfrm>
        <a:off x="5094072" y="30455"/>
        <a:ext cx="1995877" cy="967828"/>
      </dsp:txXfrm>
    </dsp:sp>
    <dsp:sp modelId="{88549DA6-98C3-DC43-9E73-2324E0AE2A47}">
      <dsp:nvSpPr>
        <dsp:cNvPr id="0" name=""/>
        <dsp:cNvSpPr/>
      </dsp:nvSpPr>
      <dsp:spPr>
        <a:xfrm>
          <a:off x="5269571" y="1028394"/>
          <a:ext cx="205609" cy="771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1036"/>
              </a:lnTo>
              <a:lnTo>
                <a:pt x="205609" y="77103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76007-30D1-2D4F-8036-F5B05FA4B807}">
      <dsp:nvSpPr>
        <dsp:cNvPr id="0" name=""/>
        <dsp:cNvSpPr/>
      </dsp:nvSpPr>
      <dsp:spPr>
        <a:xfrm>
          <a:off x="5475181" y="1285407"/>
          <a:ext cx="1644878" cy="1028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인간의 반응 강조</a:t>
          </a:r>
          <a:endParaRPr lang="en-US" sz="2200" kern="1200" dirty="0"/>
        </a:p>
      </dsp:txBody>
      <dsp:txXfrm>
        <a:off x="5505291" y="1315517"/>
        <a:ext cx="1584658" cy="967828"/>
      </dsp:txXfrm>
    </dsp:sp>
    <dsp:sp modelId="{98DD0ECC-CB08-E14D-B80B-C3EF7488E049}">
      <dsp:nvSpPr>
        <dsp:cNvPr id="0" name=""/>
        <dsp:cNvSpPr/>
      </dsp:nvSpPr>
      <dsp:spPr>
        <a:xfrm>
          <a:off x="5269571" y="1028394"/>
          <a:ext cx="205609" cy="2056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6097"/>
              </a:lnTo>
              <a:lnTo>
                <a:pt x="205609" y="205609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4E856F-6790-FE45-B880-67B824475A2B}">
      <dsp:nvSpPr>
        <dsp:cNvPr id="0" name=""/>
        <dsp:cNvSpPr/>
      </dsp:nvSpPr>
      <dsp:spPr>
        <a:xfrm>
          <a:off x="5475181" y="2570468"/>
          <a:ext cx="1644878" cy="1028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200" kern="1200" dirty="0" smtClean="0"/>
            <a:t>체험과 그 열매강조</a:t>
          </a:r>
          <a:endParaRPr lang="en-US" sz="2200" kern="1200" dirty="0"/>
        </a:p>
      </dsp:txBody>
      <dsp:txXfrm>
        <a:off x="5505291" y="2600578"/>
        <a:ext cx="1584658" cy="9678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에드워즈와 부흥운동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휫필드와 오늘의 한국교회 영성운동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438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대각성 운동의 결과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 </a:t>
            </a:r>
            <a:r>
              <a:rPr lang="ko-KR" altLang="en-US" dirty="0" smtClean="0"/>
              <a:t>장로교와 침례교가 급속히 성장</a:t>
            </a:r>
          </a:p>
          <a:p>
            <a:pPr marL="0" indent="0">
              <a:buNone/>
            </a:pPr>
            <a:r>
              <a:rPr lang="ko-KR" altLang="en-US" dirty="0" smtClean="0"/>
              <a:t> </a:t>
            </a:r>
            <a:r>
              <a:rPr lang="en-US" altLang="ko-KR" dirty="0" smtClean="0"/>
              <a:t>-</a:t>
            </a:r>
            <a:r>
              <a:rPr lang="ko-KR" altLang="en-US" dirty="0" smtClean="0"/>
              <a:t> 옛 빛  </a:t>
            </a:r>
            <a:r>
              <a:rPr lang="en-US" altLang="ko-KR" dirty="0" smtClean="0"/>
              <a:t>–</a:t>
            </a:r>
            <a:r>
              <a:rPr lang="ko-KR" altLang="en-US" dirty="0" smtClean="0"/>
              <a:t> 신앙고백 강조 </a:t>
            </a:r>
            <a:r>
              <a:rPr lang="en-US" altLang="ko-KR" dirty="0" smtClean="0"/>
              <a:t>–</a:t>
            </a:r>
            <a:r>
              <a:rPr lang="ko-KR" altLang="en-US" dirty="0" smtClean="0"/>
              <a:t>목회지망생의 자격 요건 고려 </a:t>
            </a:r>
          </a:p>
          <a:p>
            <a:pPr marL="0" indent="0">
              <a:buNone/>
            </a:pPr>
            <a:r>
              <a:rPr lang="en-US" altLang="ko-KR" dirty="0" smtClean="0"/>
              <a:t>-</a:t>
            </a:r>
            <a:r>
              <a:rPr lang="ko-KR" altLang="en-US" dirty="0" smtClean="0"/>
              <a:t> 새 빛 </a:t>
            </a:r>
            <a:r>
              <a:rPr lang="en-US" altLang="ko-KR" dirty="0" smtClean="0"/>
              <a:t>–</a:t>
            </a:r>
            <a:r>
              <a:rPr lang="ko-KR" altLang="en-US" dirty="0" smtClean="0"/>
              <a:t> 하나님의 소명  </a:t>
            </a:r>
            <a:r>
              <a:rPr lang="en-US" altLang="ko-KR" dirty="0" smtClean="0"/>
              <a:t>-</a:t>
            </a:r>
            <a:r>
              <a:rPr lang="ko-KR" altLang="en-US" dirty="0" smtClean="0"/>
              <a:t> 회심이 참된 목회자의 조건 </a:t>
            </a:r>
          </a:p>
          <a:p>
            <a:r>
              <a:rPr lang="en-US" altLang="ko-KR" dirty="0" smtClean="0"/>
              <a:t>5.</a:t>
            </a:r>
            <a:r>
              <a:rPr lang="ko-KR" altLang="en-US" dirty="0" smtClean="0"/>
              <a:t> 인디언 선교 </a:t>
            </a:r>
            <a:r>
              <a:rPr lang="en-US" altLang="ko-KR" dirty="0" smtClean="0"/>
              <a:t>-</a:t>
            </a:r>
            <a:r>
              <a:rPr lang="ko-KR" altLang="en-US" dirty="0" smtClean="0"/>
              <a:t> 데이베드 브레이너드 </a:t>
            </a:r>
          </a:p>
          <a:p>
            <a:pPr marL="0" indent="0">
              <a:buNone/>
            </a:pPr>
            <a:endParaRPr lang="ko-KR" altLang="en-US" dirty="0" smtClean="0"/>
          </a:p>
          <a:p>
            <a:r>
              <a:rPr lang="en-US" altLang="ko-KR" dirty="0" smtClean="0"/>
              <a:t>6.</a:t>
            </a:r>
            <a:r>
              <a:rPr lang="ko-KR" altLang="en-US" dirty="0" smtClean="0"/>
              <a:t> 대학과 기관들의 설립</a:t>
            </a:r>
          </a:p>
          <a:p>
            <a:endParaRPr lang="ko-KR" altLang="en-US" dirty="0"/>
          </a:p>
          <a:p>
            <a:r>
              <a:rPr lang="en-US" altLang="ko-KR" dirty="0" smtClean="0"/>
              <a:t>7.</a:t>
            </a:r>
            <a:r>
              <a:rPr lang="ko-KR" altLang="en-US" dirty="0" smtClean="0"/>
              <a:t> 노예제에 대한 반대 증가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0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대각성운동의 결과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5537643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2436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에드워즈의 초청 </a:t>
            </a:r>
            <a:r>
              <a:rPr lang="en-US" altLang="ko-KR" dirty="0" smtClean="0"/>
              <a:t>1740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12</a:t>
            </a:r>
            <a:r>
              <a:rPr lang="ko-KR" altLang="en-US" dirty="0" smtClean="0"/>
              <a:t>일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저의 요청은 당신이 계획하고 있는 오는 여름의 뉴잉글랜드 여행 중에 노샘프턴을 방문해 주시면 감사하겠다는 것입니다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제가 당신을 여기서 보고 설교를 듣고자 하는 것은 단지 호기심에서가 아니라</a:t>
            </a:r>
            <a:r>
              <a:rPr lang="en-US" altLang="ko-KR" dirty="0" smtClean="0"/>
              <a:t>,</a:t>
            </a:r>
            <a:r>
              <a:rPr lang="ko-KR" altLang="en-US" dirty="0" smtClean="0"/>
              <a:t> 제가 들은 바에 의하면 당신은 어디로 가든지 하늘의 축복을 동반한다는 사실때문입니다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저의 간절한 소원은 그것이 하나님의 뜻이라면</a:t>
            </a:r>
            <a:r>
              <a:rPr lang="en-US" altLang="ko-KR" dirty="0" smtClean="0"/>
              <a:t>,</a:t>
            </a:r>
            <a:r>
              <a:rPr lang="ko-KR" altLang="en-US" dirty="0" smtClean="0"/>
              <a:t> 당신에게 동반되는 그 축복이 우리 마을에도 임하고 우리 집에 들어오고</a:t>
            </a:r>
            <a:r>
              <a:rPr lang="en-US" altLang="ko-KR" dirty="0" smtClean="0"/>
              <a:t>,</a:t>
            </a:r>
            <a:r>
              <a:rPr lang="ko-KR" altLang="en-US" dirty="0" smtClean="0"/>
              <a:t> 저 자신의 영혼에 부어졌으면 하는 것입니다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r>
              <a:rPr lang="en-US" altLang="ko-KR" dirty="0" smtClean="0"/>
              <a:t>…</a:t>
            </a:r>
            <a:r>
              <a:rPr lang="ko-KR" altLang="en-US" dirty="0" smtClean="0"/>
              <a:t> 하나님이 당신에게 허락하셨던 그 복된 영을 저에게도 충족히 허락하셔서 저도 그의 영광의 도구가 되도록 기도해 주셨으면 합니다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365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휫필드의 일기 </a:t>
            </a:r>
            <a:r>
              <a:rPr lang="en-US" altLang="ko-KR" dirty="0" smtClean="0"/>
              <a:t>1</a:t>
            </a:r>
            <a:r>
              <a:rPr lang="ko-KR" alt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잠시 원기를 회복한 후에 우리는 노스햄턴으로 가기 위하여 나루를 건넜다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그곳은 약 </a:t>
            </a:r>
            <a:r>
              <a:rPr lang="en-US" altLang="ko-KR" dirty="0" smtClean="0"/>
              <a:t>5</a:t>
            </a:r>
            <a:r>
              <a:rPr lang="ko-KR" altLang="en-US" dirty="0" smtClean="0"/>
              <a:t>년 전에 삼백 명의 영혼들이 구원을 얻었던 곳이다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그들의 목회자 이름은 에드워즈이다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그는 건실하고 훌륭한 그리스도인이지만 현재는 몸이 약하다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뉴잉글랜드에서 그와 같은 사람을 보지는 못한 것 같다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내가 그의 강단에 섰을 때에</a:t>
            </a:r>
            <a:r>
              <a:rPr lang="en-US" altLang="ko-KR" dirty="0" smtClean="0"/>
              <a:t>,</a:t>
            </a:r>
            <a:r>
              <a:rPr lang="ko-KR" altLang="en-US" dirty="0" smtClean="0"/>
              <a:t> 성도들이 누리는 위로와 특권 그리고 그들 위에 임한 성령의 충만함 외에 무엇인가 더 말해주기에는 내가 부족하다고 느꼈다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내가 그들에게 이전 경험들을 기억나게 했었는데</a:t>
            </a:r>
            <a:r>
              <a:rPr lang="en-US" altLang="ko-KR" dirty="0" smtClean="0"/>
              <a:t>,</a:t>
            </a:r>
            <a:r>
              <a:rPr lang="ko-KR" altLang="en-US" dirty="0" smtClean="0"/>
              <a:t> 그때 그들은 너무도 열심히 있었고 또한 살고 있었다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그것을 내가 말할 때에 그들 모두는 크게 울었다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내가 에드워즈 씨의 가정에서 지냈을 때에 크게 만족을 느꼈다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그들은 내가 아직까지 본 적이 없는 그런 사냥한 부부였다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139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휫필드의 일기 </a:t>
            </a:r>
            <a:r>
              <a:rPr lang="en-US" altLang="ko-KR" dirty="0" smtClean="0"/>
              <a:t>2</a:t>
            </a:r>
            <a:r>
              <a:rPr lang="ko-KR" alt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에드워즈씨 부인은 온유하고 조용한 정신을 소유한 사람이었다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그녀는 하나님의 일들에 대하여 견고하게 말하였고 또한 남편에게 아주 좋은 협력자처럼 보였다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오늘 아침에 설교를 했는데</a:t>
            </a:r>
            <a:r>
              <a:rPr lang="en-US" altLang="ko-KR" dirty="0" smtClean="0"/>
              <a:t>,</a:t>
            </a:r>
            <a:r>
              <a:rPr lang="ko-KR" altLang="en-US" dirty="0" smtClean="0"/>
              <a:t> 선량한 에드워즈씨는 설교 시간 내내 울었다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사람들도 역시 감화를 받았다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오후에는 더욱 힘이 났다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우리 주님께서 마지막까지 좋은 포도주를 남겨 두신 것 같았다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내가 도착한 이래 모두 네 번의 집회를 하였는데</a:t>
            </a:r>
            <a:r>
              <a:rPr lang="en-US" altLang="ko-KR" dirty="0" smtClean="0"/>
              <a:t>,</a:t>
            </a:r>
            <a:r>
              <a:rPr lang="ko-KR" altLang="en-US" dirty="0" smtClean="0"/>
              <a:t> 그와 같이 은혜로운 집회를 본 적이 없다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오</a:t>
            </a:r>
            <a:r>
              <a:rPr lang="en-US" altLang="ko-KR" dirty="0" smtClean="0"/>
              <a:t>!</a:t>
            </a:r>
            <a:r>
              <a:rPr lang="ko-KR" altLang="en-US" dirty="0" smtClean="0"/>
              <a:t> 노스햄턴 사람들이 그들의 첫 사랑을 회복하였다는 기쁜 소식으로 나의 영혼이 원기를 얻게 하소서</a:t>
            </a:r>
            <a:r>
              <a:rPr lang="en-US" altLang="ko-KR" dirty="0" smtClean="0"/>
              <a:t>!</a:t>
            </a:r>
            <a:r>
              <a:rPr lang="ko-KR" altLang="en-US" dirty="0" smtClean="0"/>
              <a:t> 또한 주님께서 그들의 영혼을 부흥시켜서 그들의 첫 사역을 할 수 있도록 하였다는 기쁜 소식으로 나의 영혼이 원기를 얻게 하소서</a:t>
            </a:r>
            <a:r>
              <a:rPr lang="en-US" altLang="ko-KR" dirty="0" smtClean="0"/>
              <a:t>!</a:t>
            </a:r>
            <a:r>
              <a:rPr lang="ko-KR" alt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13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휫필드의 경험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내 마음이 점점 열리고 넓어지면서 다른 책들은 제쳐 둔 채 무릎 꿇고 성경을 읽어 나갔으며 가능한 한 성경에 있는 모든 구절과 단어를 두고 기도하기 시작했다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성경은 참으로 내 영혼은 음식이자 음료였다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나는 날마다 위로부터 내려오는 새 생명과 빛과 능력을 받았다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그리고 하나님의 말씀을 읽기 시작한 지 한 달 만에 인간이 쓴 다른 어떤 글에서도 얻을 수 없는 진정한 지식을 얻었다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81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휫필드의 야외 설교 </a:t>
            </a:r>
            <a:r>
              <a:rPr lang="en-US" altLang="ko-KR" dirty="0" smtClean="0"/>
              <a:t>1739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자신들에게 내세울 만한 의가 없다는 걸 그들은 너무도 잘 알고 있었네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정말이지 예수님이 세리의 친구이며 의인이 아니라 죄인을 부르러 오셨다는 말을 듣고 얼마나 기뻐하던지</a:t>
            </a:r>
            <a:r>
              <a:rPr lang="en-US" altLang="ko-KR" dirty="0" smtClean="0"/>
              <a:t>!</a:t>
            </a:r>
            <a:r>
              <a:rPr lang="ko-KR" altLang="en-US" dirty="0" smtClean="0"/>
              <a:t> 탄광에서 나온 그들의 새까만 볼이 흐르는 눈물로 온통 얼룩지는 모습을 보고서야 나는 그들이 감동받았다고 확신했네</a:t>
            </a:r>
            <a:r>
              <a:rPr lang="en-US" altLang="ko-KR" dirty="0" smtClean="0"/>
              <a:t>.</a:t>
            </a:r>
            <a:r>
              <a:rPr lang="ko-KR" altLang="en-US" dirty="0" smtClean="0"/>
              <a:t> 놀랍게도 수백 명이나 되는 광부들이 자신들의 죄를 깊이 깨닫고</a:t>
            </a:r>
            <a:r>
              <a:rPr lang="en-US" altLang="ko-KR" dirty="0" smtClean="0"/>
              <a:t>,</a:t>
            </a:r>
            <a:r>
              <a:rPr lang="ko-KR" altLang="en-US" dirty="0" smtClean="0"/>
              <a:t> 마침내 철저하게 회심하는 기쁨을 누렸지</a:t>
            </a:r>
            <a:r>
              <a:rPr lang="en-US" altLang="ko-KR" dirty="0" smtClean="0"/>
              <a:t>.</a:t>
            </a:r>
            <a:r>
              <a:rPr lang="ko-KR" altLang="en-US" dirty="0" smtClean="0"/>
              <a:t> 하지만 이처럼 너무나 분명한 변화를 직접 보고도 그것을 하나님이 하신 일로 인정하지 않는 사람들도 많았네</a:t>
            </a:r>
            <a:r>
              <a:rPr lang="en-US" altLang="ko-KR" dirty="0" smtClean="0"/>
              <a:t>.</a:t>
            </a:r>
            <a:r>
              <a:rPr lang="ko-KR" altLang="en-US" dirty="0" smtClean="0"/>
              <a:t> 그런 상황 자체가 난생 처음이라 많은 사람들이 내적 갈등을 겪었던 게지</a:t>
            </a:r>
            <a:r>
              <a:rPr lang="en-US" altLang="ko-KR" dirty="0" smtClean="0"/>
              <a:t>.</a:t>
            </a:r>
            <a:r>
              <a:rPr lang="ko-KR" altLang="en-US" dirty="0" smtClean="0"/>
              <a:t> 사실 나는 </a:t>
            </a:r>
            <a:r>
              <a:rPr lang="en-US" altLang="ko-KR" dirty="0" smtClean="0"/>
              <a:t>2</a:t>
            </a:r>
            <a:r>
              <a:rPr lang="ko-KR" altLang="en-US" dirty="0" smtClean="0"/>
              <a:t>만 명이나 되는 사람들 앞에 서면 하나님께나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2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휫필드의 야외 설교 </a:t>
            </a:r>
            <a:r>
              <a:rPr lang="en-US" altLang="ko-KR" dirty="0" smtClean="0"/>
              <a:t>1739</a:t>
            </a:r>
            <a:r>
              <a:rPr lang="ko-KR" alt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그들에게나 무슨 말을 해야 할지 </a:t>
            </a:r>
            <a:r>
              <a:rPr lang="ko-KR" altLang="en-US" dirty="0" smtClean="0"/>
              <a:t>전혀 </a:t>
            </a:r>
            <a:r>
              <a:rPr lang="ko-KR" altLang="en-US" dirty="0" smtClean="0"/>
              <a:t>생각나지 않을 때도 있지만</a:t>
            </a:r>
            <a:r>
              <a:rPr lang="en-US" altLang="ko-KR" dirty="0" smtClean="0"/>
              <a:t>,</a:t>
            </a:r>
            <a:r>
              <a:rPr lang="ko-KR" altLang="en-US" dirty="0" smtClean="0"/>
              <a:t> 그때마다 하나님의 도우심을 받아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그 배에서 생수의 강이 흘러나리라</a:t>
            </a:r>
            <a:r>
              <a:rPr lang="en-US" altLang="ko-KR" dirty="0" smtClean="0"/>
              <a:t>’(</a:t>
            </a:r>
            <a:r>
              <a:rPr lang="ko-KR" altLang="en-US" dirty="0" smtClean="0"/>
              <a:t>요 </a:t>
            </a:r>
            <a:r>
              <a:rPr lang="en-US" altLang="ko-KR" dirty="0" smtClean="0"/>
              <a:t>7:38)</a:t>
            </a:r>
            <a:r>
              <a:rPr lang="ko-KR" altLang="en-US" dirty="0" smtClean="0"/>
              <a:t>고 하신 그분의 말씀을 체험하는 기쁨을 누렸다네</a:t>
            </a:r>
            <a:r>
              <a:rPr lang="en-US" altLang="ko-KR" dirty="0" smtClean="0"/>
              <a:t>.</a:t>
            </a:r>
            <a:r>
              <a:rPr lang="ko-KR" altLang="en-US" dirty="0" smtClean="0"/>
              <a:t> 이 모든 일을 내 힘으로 했다고 우긴다면 하나님께 거짓말하는 것이 되겠지</a:t>
            </a:r>
            <a:r>
              <a:rPr lang="en-US" altLang="ko-KR" dirty="0" smtClean="0"/>
              <a:t>.</a:t>
            </a:r>
            <a:r>
              <a:rPr lang="ko-KR" altLang="en-US" dirty="0" smtClean="0"/>
              <a:t> 창공을 머리에 두고 양옆 들판의 경치를 배경으로 마차 안이나 말 위에서</a:t>
            </a:r>
            <a:r>
              <a:rPr lang="en-US" altLang="ko-KR" dirty="0" smtClean="0"/>
              <a:t>,</a:t>
            </a:r>
            <a:r>
              <a:rPr lang="ko-KR" altLang="en-US" dirty="0" smtClean="0"/>
              <a:t> 또는 나무에 올라가 때때로 감동의 눈물을 흘리는 수천 명의 사람들을 보면서 내 영혼에 얼마나 벅찬 감동이 밀려 왔는지 자네는 정말 모를 걸세</a:t>
            </a:r>
            <a:r>
              <a:rPr lang="en-US" altLang="ko-K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452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제임스 </a:t>
            </a:r>
            <a:r>
              <a:rPr lang="ko-KR" altLang="en-US" dirty="0" smtClean="0"/>
              <a:t>데</a:t>
            </a:r>
            <a:r>
              <a:rPr lang="ko-KR" altLang="en-US" dirty="0" smtClean="0"/>
              <a:t>븐</a:t>
            </a:r>
            <a:r>
              <a:rPr lang="ko-KR" altLang="en-US" dirty="0" smtClean="0"/>
              <a:t>포트의 </a:t>
            </a:r>
            <a:r>
              <a:rPr lang="ko-KR" altLang="en-US" dirty="0" smtClean="0"/>
              <a:t>공격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837199"/>
              </p:ext>
            </p:extLst>
          </p:nvPr>
        </p:nvGraphicFramePr>
        <p:xfrm>
          <a:off x="681038" y="2336800"/>
          <a:ext cx="9613900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9639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대각성 운동의 결과 </a:t>
            </a:r>
            <a:r>
              <a:rPr lang="ko-KR" alt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 </a:t>
            </a:r>
            <a:r>
              <a:rPr lang="ko-KR" altLang="en-US" dirty="0" smtClean="0"/>
              <a:t>수적 증가와 영적인 현상</a:t>
            </a:r>
            <a:r>
              <a:rPr lang="en-US" altLang="ko-KR" dirty="0" smtClean="0"/>
              <a:t>:</a:t>
            </a:r>
            <a:r>
              <a:rPr lang="ko-KR" altLang="en-US" dirty="0" smtClean="0"/>
              <a:t> 기절</a:t>
            </a:r>
            <a:r>
              <a:rPr lang="en-US" altLang="ko-KR" dirty="0" smtClean="0"/>
              <a:t>,</a:t>
            </a:r>
            <a:r>
              <a:rPr lang="ko-KR" altLang="en-US" dirty="0" smtClean="0"/>
              <a:t> 울음</a:t>
            </a:r>
            <a:r>
              <a:rPr lang="en-US" altLang="ko-KR" dirty="0" smtClean="0"/>
              <a:t>,</a:t>
            </a:r>
            <a:r>
              <a:rPr lang="ko-KR" altLang="en-US" dirty="0" smtClean="0"/>
              <a:t> 부르짖음 등 강한 육체적 현상 </a:t>
            </a:r>
          </a:p>
          <a:p>
            <a:endParaRPr lang="ko-KR" altLang="en-US" dirty="0"/>
          </a:p>
          <a:p>
            <a:r>
              <a:rPr lang="en-US" altLang="ko-KR" dirty="0" smtClean="0"/>
              <a:t>2.</a:t>
            </a:r>
            <a:r>
              <a:rPr lang="ko-KR" altLang="en-US" dirty="0" smtClean="0"/>
              <a:t> 뉴잉글랜드의 차분하고 단조로운 형식주의에서 벗어남</a:t>
            </a:r>
          </a:p>
          <a:p>
            <a:endParaRPr lang="ko-KR" altLang="en-US" dirty="0"/>
          </a:p>
          <a:p>
            <a:r>
              <a:rPr lang="en-US" altLang="ko-KR" dirty="0" smtClean="0"/>
              <a:t>3.</a:t>
            </a:r>
            <a:r>
              <a:rPr lang="ko-KR" altLang="en-US" dirty="0" smtClean="0"/>
              <a:t> 교회회원권의 표지로서의 중생회복 </a:t>
            </a:r>
          </a:p>
          <a:p>
            <a:endParaRPr lang="ko-KR" altLang="en-US" dirty="0"/>
          </a:p>
          <a:p>
            <a:r>
              <a:rPr lang="en-US" altLang="ko-KR" dirty="0" smtClean="0"/>
              <a:t>4.</a:t>
            </a:r>
            <a:r>
              <a:rPr lang="ko-KR" altLang="en-US" dirty="0" smtClean="0"/>
              <a:t> 천년왕국에 대한 소망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43803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베를린</Template>
  <TotalTime>76</TotalTime>
  <Words>695</Words>
  <Application>Microsoft Macintosh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맑은 고딕</vt:lpstr>
      <vt:lpstr>Trebuchet MS</vt:lpstr>
      <vt:lpstr>Arial</vt:lpstr>
      <vt:lpstr>Berlin</vt:lpstr>
      <vt:lpstr>에드워즈와 부흥운동</vt:lpstr>
      <vt:lpstr>에드워즈의 초청 1740년 2월 12일 </vt:lpstr>
      <vt:lpstr>휫필드의 일기 1 </vt:lpstr>
      <vt:lpstr>휫필드의 일기 2 </vt:lpstr>
      <vt:lpstr>휫필드의 경험 </vt:lpstr>
      <vt:lpstr>휫필드의 야외 설교 1739</vt:lpstr>
      <vt:lpstr>휫필드의 야외 설교 1739 </vt:lpstr>
      <vt:lpstr>제임스 데븐포트의 공격</vt:lpstr>
      <vt:lpstr>대각성 운동의 결과  </vt:lpstr>
      <vt:lpstr>대각성 운동의 결과 </vt:lpstr>
      <vt:lpstr>대각성운동의 결과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에드워즈와 부흥운동</dc:title>
  <dc:creator>Microsoft Office User</dc:creator>
  <cp:lastModifiedBy>Microsoft Office User</cp:lastModifiedBy>
  <cp:revision>9</cp:revision>
  <dcterms:created xsi:type="dcterms:W3CDTF">2015-10-12T13:20:07Z</dcterms:created>
  <dcterms:modified xsi:type="dcterms:W3CDTF">2015-10-12T14:39:42Z</dcterms:modified>
</cp:coreProperties>
</file>